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60" r:id="rId3"/>
    <p:sldId id="268" r:id="rId4"/>
    <p:sldId id="270" r:id="rId5"/>
    <p:sldId id="259" r:id="rId6"/>
    <p:sldId id="273" r:id="rId7"/>
    <p:sldId id="262" r:id="rId8"/>
    <p:sldId id="26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/>
    <p:restoredTop sz="72445"/>
  </p:normalViewPr>
  <p:slideViewPr>
    <p:cSldViewPr snapToGrid="0" snapToObjects="1">
      <p:cViewPr varScale="1">
        <p:scale>
          <a:sx n="119" d="100"/>
          <a:sy n="119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29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7092-252B-374D-9745-638AAB30E740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EFE6D-C9A6-DB41-A305-71464A79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EFE6D-C9A6-DB41-A305-71464A798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Values in the design process (things to be aware of): </a:t>
            </a:r>
            <a:r>
              <a:rPr lang="en-US" dirty="0" err="1"/>
              <a:t>Decolonialising</a:t>
            </a:r>
            <a:r>
              <a:rPr lang="en-US" dirty="0"/>
              <a:t> the curriculum; equality and inclusivity; etc.. Alignment to UN Sustainable Development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MOOC processes embedded in mainstream academic policy: </a:t>
            </a:r>
            <a:r>
              <a:rPr lang="en-US" dirty="0" err="1"/>
              <a:t>Programme</a:t>
            </a:r>
            <a:r>
              <a:rPr lang="en-US" dirty="0"/>
              <a:t> and Course Approval and Management Policy.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Academic QA through </a:t>
            </a:r>
            <a:r>
              <a:rPr lang="en-US" dirty="0" err="1"/>
              <a:t>BoS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do QA on the courses here at Edinburgh, and our partners also do QA.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of our course materials comply with accessibility legislation.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where we can, out outputs are open by default (all media outputs have a CC </a:t>
            </a:r>
            <a:r>
              <a:rPr lang="en-US" dirty="0" err="1"/>
              <a:t>licence</a:t>
            </a:r>
            <a:r>
              <a:rPr lang="en-US" dirty="0"/>
              <a:t> where possible).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EFE6D-C9A6-DB41-A305-71464A798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MOOCs give access to some level of active teaching (although this is increasingly changing).</a:t>
            </a:r>
          </a:p>
          <a:p>
            <a:r>
              <a:rPr lang="en-US" dirty="0"/>
              <a:t>Teaching costs – the thorny issue of who pays for teaching.</a:t>
            </a:r>
          </a:p>
          <a:p>
            <a:pPr lvl="1"/>
            <a:r>
              <a:rPr lang="en-US" dirty="0"/>
              <a:t>This is a big political question when it comes to further and higher education.</a:t>
            </a:r>
          </a:p>
          <a:p>
            <a:pPr lvl="1"/>
            <a:r>
              <a:rPr lang="en-US" dirty="0"/>
              <a:t>Lowering the barriers.</a:t>
            </a:r>
          </a:p>
          <a:p>
            <a:r>
              <a:rPr lang="en-US" dirty="0"/>
              <a:t>MOOCs are made up of OERs.</a:t>
            </a:r>
          </a:p>
          <a:p>
            <a:r>
              <a:rPr lang="en-US" dirty="0"/>
              <a:t>MOOCs generate OERs.</a:t>
            </a:r>
          </a:p>
          <a:p>
            <a:endParaRPr lang="en-US" dirty="0"/>
          </a:p>
          <a:p>
            <a:r>
              <a:rPr lang="en-US" dirty="0"/>
              <a:t>The MOOC Model For Digital Practice</a:t>
            </a:r>
          </a:p>
          <a:p>
            <a:r>
              <a:rPr lang="en-US" dirty="0"/>
              <a:t>Alexander McAuley, Bonnie Stewart, George Siemens and Dave Cormier.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EFE6D-C9A6-DB41-A305-71464A798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E5F1-48BB-384D-86BD-EB2EAD23E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D8ABC-D2D3-3F4E-BF51-60DAB4AEB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009B2-6F66-8E4A-9477-03F1B1D2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71E8-C3C8-4E48-8914-766BFB2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7E785-4F5A-FC41-B14F-C721E7AA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45C9-BD9C-6840-ADC4-BC686FC4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9900F-918C-D24F-A003-4A60611F7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EE7A1-13ED-FF4C-B366-338FD538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C44B-407D-9848-AA7D-BFC5B090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808A-414D-1A46-9C03-328236D3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DD441-579B-EB47-8889-1F9FED425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AB787-042D-6B4F-BFB6-0DAE029A1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FE347-C28C-5945-B4F6-57060839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7A549-B1A8-BE46-9F78-E4E02727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9E44-1137-AB40-85D8-DDC5D50B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7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ADE2-E1D7-8849-9F78-0FD58420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F225-3931-7746-8D9C-76B57859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B24-E58B-A34B-A1A1-65D2F99B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1EBE-6FAE-CE42-A567-7D59BE63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45215-7215-AE4E-A1C8-676AA037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9FFB-3518-534D-9A85-3B00DD4A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2267E-D1FE-2540-9F2E-2EC61EBB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529E-9219-8346-99D9-4C71E996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E0D5-A5E7-ED4C-ABDF-47D83D49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1A180-15AE-854E-B39B-B0E96B5B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4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1270-6E5C-E544-B9D4-17451C77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C2E7-82BE-E24F-AA0D-8FC99163B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8D36A-0776-9240-A3FA-30BDA4253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CB02F-88B2-5A40-9127-B3714138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3D285-257C-034B-8CC2-8CCFABBC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8496A-9615-0F4A-95D6-80D856E6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7D6E-DF19-8845-814A-38223EA3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DA2C-C56B-EF41-B48F-C94048BC3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83AF5-A4D8-3144-814A-6899BE26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A5403-1BBC-7145-88FC-E8B63CB25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15954-726B-374B-9C22-EC9C9498E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A6277-9937-C747-9CC1-C4CF6373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92D9C-B905-1D40-8693-258E89E7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E2121-25AA-8F44-92B6-88389E91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CE85-D568-0F41-A6ED-6F26232A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81820-E5FC-C145-B34B-65C437AC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1413F-CB49-8A49-9B24-D9D59153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DAC9C-3375-0E45-82F6-82E0B3AA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5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7491-AFB4-0A43-A032-F7F37212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5FDDA-04AB-9547-A36C-C5537BEC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092B-52EA-E549-AB7D-045AE936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C123-5442-4E46-874A-CC5256AA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D7F9-1889-8E4E-BB3E-65421085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52C91-B305-6148-99D4-E9B5CEDD2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44CCD-0A9A-0840-BDFE-CFF97F1F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6BDF1-8050-5B4B-8A02-DA792720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BEA42-E3F9-A741-83EB-0A02852D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9C5F-DDEF-3A4F-B5F7-3795ABCF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50F5B-6B96-534C-A857-C93594BBD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DDA1B-07D0-CB4C-807A-29499C6C1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5A936-99E3-F640-92F7-2DA42749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6042D-1DD5-264B-BFB0-2F3688BB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36EA-9FD2-3746-AF75-7EE30134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22945-6A53-884E-85F9-1C3320EF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AC084-FCB5-7741-B938-21C21D0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60D22-7191-BD43-A189-3DDA64B49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4082-1D8B-BF45-A803-0BC6565F862D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DF5A6-CA9B-F645-8E15-69351DED4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39967-BE5A-0A4E-B9B7-C079AC306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1FF4-7EE1-9E4F-87A9-0A99BB86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uart.nicol@ed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courses.ed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ed.ac.uk/channel/Open+Media+Bank/76589901" TargetMode="External"/><Relationship Id="rId2" Type="http://schemas.openxmlformats.org/officeDocument/2006/relationships/hyperlink" Target="https://www.youtube.com/user/OpenEdinburghUn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ed.ac.uk/channel/Open+Media+Bank/76589901" TargetMode="External"/><Relationship Id="rId7" Type="http://schemas.openxmlformats.org/officeDocument/2006/relationships/hyperlink" Target="https://davecormier.com/edblog/wp-content/uploads/MOOC_Final.pdf" TargetMode="External"/><Relationship Id="rId2" Type="http://schemas.openxmlformats.org/officeDocument/2006/relationships/hyperlink" Target="https://www.youtube.com/user/OpenEdinburghU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unesco.org/themes/building-knowledge-societies/oer" TargetMode="External"/><Relationship Id="rId5" Type="http://schemas.openxmlformats.org/officeDocument/2006/relationships/hyperlink" Target="https://media.ed.ac.uk/playlist/dedicated/76589901/1_vum2cj6a/1_so7djtpu" TargetMode="External"/><Relationship Id="rId4" Type="http://schemas.openxmlformats.org/officeDocument/2006/relationships/hyperlink" Target="https://open.ed.ac.uk/abo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DA84-F44C-4140-8DFA-D59FB4BEB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Online Course Production @ The University of Edinburgh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6375F-376B-D348-BCB9-7DB5C15318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Stuart Nicol</a:t>
            </a:r>
          </a:p>
          <a:p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(Head of Educational Design &amp; Engagement)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stuart.nicol@ed.ac.uk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nicolvision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8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9EB0-F0F7-954F-8DDC-E741FFB7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the OCP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1DAD-53D3-524E-802B-7400A22B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760"/>
            <a:ext cx="10515600" cy="5032375"/>
          </a:xfrm>
        </p:spPr>
        <p:txBody>
          <a:bodyPr>
            <a:normAutofit/>
          </a:bodyPr>
          <a:lstStyle/>
          <a:p>
            <a:r>
              <a:rPr lang="en-US" b="1" dirty="0"/>
              <a:t>Who: </a:t>
            </a:r>
            <a:r>
              <a:rPr lang="en-US" dirty="0"/>
              <a:t>A central service producing high quality online courses</a:t>
            </a:r>
          </a:p>
          <a:p>
            <a:pPr lvl="1"/>
            <a:r>
              <a:rPr lang="en-US" dirty="0"/>
              <a:t>Instructional designers, media producers, project managers, online marketing specialists, service manager. Underpinned by our OER service. </a:t>
            </a:r>
          </a:p>
          <a:p>
            <a:r>
              <a:rPr lang="en-US" b="1" dirty="0"/>
              <a:t>What: </a:t>
            </a:r>
            <a:r>
              <a:rPr lang="en-US" dirty="0"/>
              <a:t>Mainly MOOCs (</a:t>
            </a:r>
            <a:r>
              <a:rPr lang="en-US" dirty="0">
                <a:hlinkClick r:id="rId3"/>
              </a:rPr>
              <a:t>https://www.onlinecourses.ed.ac.uk/</a:t>
            </a:r>
            <a:r>
              <a:rPr lang="en-US" dirty="0"/>
              <a:t>) on partner platforms. Also CPD, student transition courses, </a:t>
            </a:r>
            <a:r>
              <a:rPr lang="en-US" dirty="0" err="1"/>
              <a:t>microcredentials</a:t>
            </a:r>
            <a:r>
              <a:rPr lang="en-US" dirty="0"/>
              <a:t>, etc.</a:t>
            </a:r>
          </a:p>
          <a:p>
            <a:r>
              <a:rPr lang="en-US" b="1" dirty="0"/>
              <a:t>Why: </a:t>
            </a:r>
            <a:r>
              <a:rPr lang="en-US" dirty="0"/>
              <a:t>A commitment to openness, sustainability, inclusivity, etc.</a:t>
            </a:r>
          </a:p>
          <a:p>
            <a:r>
              <a:rPr lang="en-US" b="1" dirty="0"/>
              <a:t>How: </a:t>
            </a:r>
            <a:r>
              <a:rPr lang="en-US" dirty="0"/>
              <a:t>Governance &amp; QA:</a:t>
            </a:r>
          </a:p>
          <a:p>
            <a:pPr lvl="1"/>
            <a:r>
              <a:rPr lang="en-US" dirty="0"/>
              <a:t>Strategy group, academic policies, board of studies (QA). Local and partner QA. Strict compliance with accessibility legislation.</a:t>
            </a:r>
          </a:p>
          <a:p>
            <a:endParaRPr lang="en-US" dirty="0"/>
          </a:p>
        </p:txBody>
      </p:sp>
      <p:pic>
        <p:nvPicPr>
          <p:cNvPr id="4" name="Picture 4" descr="Coursera for Business | Employee Training and Development Programs">
            <a:extLst>
              <a:ext uri="{FF2B5EF4-FFF2-40B4-BE49-F238E27FC236}">
                <a16:creationId xmlns:a16="http://schemas.microsoft.com/office/drawing/2014/main" id="{AD5D4993-F056-5C4D-A13E-2E31B3418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88" b="25000"/>
          <a:stretch/>
        </p:blipFill>
        <p:spPr bwMode="auto">
          <a:xfrm>
            <a:off x="1314450" y="6003777"/>
            <a:ext cx="2884487" cy="7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dX - Wikipedia">
            <a:extLst>
              <a:ext uri="{FF2B5EF4-FFF2-40B4-BE49-F238E27FC236}">
                <a16:creationId xmlns:a16="http://schemas.microsoft.com/office/drawing/2014/main" id="{500ABD2D-3460-9749-9940-B6430CD3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553" y="5972164"/>
            <a:ext cx="1474516" cy="8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ourses - FutureLearn - Microcredentials Starting This Month - January 2021  | MoocLab - Connecting People to Online Learning">
            <a:extLst>
              <a:ext uri="{FF2B5EF4-FFF2-40B4-BE49-F238E27FC236}">
                <a16:creationId xmlns:a16="http://schemas.microsoft.com/office/drawing/2014/main" id="{232009B9-060D-524E-8704-56754879E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9139" y="5854346"/>
            <a:ext cx="2309440" cy="9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7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48BC-F6F4-C540-BB50-D0902F02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OERs &amp; MOOCs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0AAC-9361-A746-B97A-33497D10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OERs</a:t>
            </a:r>
          </a:p>
          <a:p>
            <a:pPr marL="0" indent="0">
              <a:buNone/>
            </a:pPr>
            <a:r>
              <a:rPr lang="en-US" dirty="0"/>
              <a:t>Learning, teaching and research materials in any format and medium that reside in the public domain or are under copyright that have been released under an open license, that permit no-cost access, re-use, re-purpose, adaptation and redistribution by others.</a:t>
            </a:r>
          </a:p>
          <a:p>
            <a:pPr marL="0" indent="0">
              <a:buNone/>
            </a:pPr>
            <a:r>
              <a:rPr lang="en-US" sz="1400" dirty="0"/>
              <a:t>UNESCO Recommendation on Open Educational Resources (2019)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B98B9F-CD96-6342-AC89-BCF0C1DF4397}"/>
              </a:ext>
            </a:extLst>
          </p:cNvPr>
          <p:cNvSpPr txBox="1">
            <a:spLocks/>
          </p:cNvSpPr>
          <p:nvPr/>
        </p:nvSpPr>
        <p:spPr>
          <a:xfrm>
            <a:off x="6096000" y="1825624"/>
            <a:ext cx="52578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MOOCs</a:t>
            </a:r>
          </a:p>
          <a:p>
            <a:r>
              <a:rPr lang="en-US" dirty="0"/>
              <a:t>Integrate the connectivity of social networking.</a:t>
            </a:r>
          </a:p>
          <a:p>
            <a:r>
              <a:rPr lang="en-US" dirty="0"/>
              <a:t>Active engagement of many learners.</a:t>
            </a:r>
          </a:p>
          <a:p>
            <a:r>
              <a:rPr lang="en-US" dirty="0"/>
              <a:t>The facilitation of an acknowledged expert in a field of study.</a:t>
            </a:r>
          </a:p>
          <a:p>
            <a:r>
              <a:rPr lang="en-US" dirty="0"/>
              <a:t>A collection of freely accessible online resources.</a:t>
            </a:r>
          </a:p>
          <a:p>
            <a:pPr marL="0" indent="0">
              <a:buNone/>
            </a:pPr>
            <a:r>
              <a:rPr lang="en-US" sz="1500" dirty="0"/>
              <a:t>McAuley et al (2010) https://</a:t>
            </a:r>
            <a:r>
              <a:rPr lang="en-US" sz="1500" dirty="0" err="1"/>
              <a:t>davecormier.com</a:t>
            </a:r>
            <a:r>
              <a:rPr lang="en-US" sz="1500" dirty="0"/>
              <a:t>/</a:t>
            </a:r>
            <a:r>
              <a:rPr lang="en-US" sz="1500" dirty="0" err="1"/>
              <a:t>edblog</a:t>
            </a:r>
            <a:r>
              <a:rPr lang="en-US" sz="1500" dirty="0"/>
              <a:t>/wp-content/uploads/</a:t>
            </a:r>
            <a:r>
              <a:rPr lang="en-US" sz="1500" dirty="0" err="1"/>
              <a:t>MOOC_Final.pdf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0199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58F3-1564-184A-B824-6BEA8C8B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Lowering the barriers to university teaching &amp; credit?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2A519-B773-1F40-B53C-B32F9B0CA681}"/>
              </a:ext>
            </a:extLst>
          </p:cNvPr>
          <p:cNvSpPr/>
          <p:nvPr/>
        </p:nvSpPr>
        <p:spPr>
          <a:xfrm>
            <a:off x="1078589" y="3825228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E9DDE-4106-4742-8B07-5CFCA13594DB}"/>
              </a:ext>
            </a:extLst>
          </p:cNvPr>
          <p:cNvSpPr/>
          <p:nvPr/>
        </p:nvSpPr>
        <p:spPr>
          <a:xfrm>
            <a:off x="1331001" y="4270522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A8A7D-3CC5-C44B-8E58-93FACB7C8400}"/>
              </a:ext>
            </a:extLst>
          </p:cNvPr>
          <p:cNvSpPr/>
          <p:nvPr/>
        </p:nvSpPr>
        <p:spPr>
          <a:xfrm>
            <a:off x="1821540" y="396334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00544-02F1-7142-A24F-750D0D894237}"/>
              </a:ext>
            </a:extLst>
          </p:cNvPr>
          <p:cNvSpPr/>
          <p:nvPr/>
        </p:nvSpPr>
        <p:spPr>
          <a:xfrm>
            <a:off x="836892" y="4449116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CD734-AB3E-8047-A236-F448622043C7}"/>
              </a:ext>
            </a:extLst>
          </p:cNvPr>
          <p:cNvSpPr/>
          <p:nvPr/>
        </p:nvSpPr>
        <p:spPr>
          <a:xfrm>
            <a:off x="1688189" y="4780109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D8BE6-90BC-784E-A682-4B1E95E81B11}"/>
              </a:ext>
            </a:extLst>
          </p:cNvPr>
          <p:cNvSpPr/>
          <p:nvPr/>
        </p:nvSpPr>
        <p:spPr>
          <a:xfrm>
            <a:off x="2171583" y="4987277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BFC80A-5600-E84F-99A8-DDA7C6AEECD3}"/>
              </a:ext>
            </a:extLst>
          </p:cNvPr>
          <p:cNvSpPr/>
          <p:nvPr/>
        </p:nvSpPr>
        <p:spPr>
          <a:xfrm>
            <a:off x="1702478" y="539209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FDB7F-3265-FE4E-839D-33347D3CE853}"/>
              </a:ext>
            </a:extLst>
          </p:cNvPr>
          <p:cNvSpPr/>
          <p:nvPr/>
        </p:nvSpPr>
        <p:spPr>
          <a:xfrm>
            <a:off x="1204795" y="5006327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57610-65B5-8A4E-B1D4-355784388FA9}"/>
              </a:ext>
            </a:extLst>
          </p:cNvPr>
          <p:cNvSpPr/>
          <p:nvPr/>
        </p:nvSpPr>
        <p:spPr>
          <a:xfrm>
            <a:off x="2323983" y="423004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610B8-F580-8340-A449-3CA54BD41CDA}"/>
              </a:ext>
            </a:extLst>
          </p:cNvPr>
          <p:cNvSpPr/>
          <p:nvPr/>
        </p:nvSpPr>
        <p:spPr>
          <a:xfrm>
            <a:off x="424342" y="510634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69BE95-30AD-A246-830C-98DB4431A580}"/>
              </a:ext>
            </a:extLst>
          </p:cNvPr>
          <p:cNvSpPr/>
          <p:nvPr/>
        </p:nvSpPr>
        <p:spPr>
          <a:xfrm>
            <a:off x="973813" y="5570684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B874DF-973D-7F43-B740-5E63E0944F2D}"/>
              </a:ext>
            </a:extLst>
          </p:cNvPr>
          <p:cNvGrpSpPr/>
          <p:nvPr/>
        </p:nvGrpSpPr>
        <p:grpSpPr>
          <a:xfrm>
            <a:off x="3222699" y="7137828"/>
            <a:ext cx="1329932" cy="1790975"/>
            <a:chOff x="4000500" y="4114800"/>
            <a:chExt cx="1428750" cy="19240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C5F6F0-FCF8-B542-B221-37E72D388803}"/>
                </a:ext>
              </a:extLst>
            </p:cNvPr>
            <p:cNvSpPr/>
            <p:nvPr/>
          </p:nvSpPr>
          <p:spPr>
            <a:xfrm>
              <a:off x="4000500" y="4114800"/>
              <a:ext cx="1428750" cy="192405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95B064-4252-BD48-98BB-87877938011D}"/>
                </a:ext>
              </a:extLst>
            </p:cNvPr>
            <p:cNvSpPr/>
            <p:nvPr/>
          </p:nvSpPr>
          <p:spPr>
            <a:xfrm>
              <a:off x="4173140" y="4207666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A67F9E-974B-F443-8642-A5AA93FD6C45}"/>
                </a:ext>
              </a:extLst>
            </p:cNvPr>
            <p:cNvSpPr/>
            <p:nvPr/>
          </p:nvSpPr>
          <p:spPr>
            <a:xfrm>
              <a:off x="4173140" y="4672013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7174D2-F6A2-2946-9D8E-F5909468F769}"/>
                </a:ext>
              </a:extLst>
            </p:cNvPr>
            <p:cNvSpPr/>
            <p:nvPr/>
          </p:nvSpPr>
          <p:spPr>
            <a:xfrm>
              <a:off x="4173140" y="5136360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D87D2-587C-F049-A2E8-0417A00F327D}"/>
                </a:ext>
              </a:extLst>
            </p:cNvPr>
            <p:cNvSpPr/>
            <p:nvPr/>
          </p:nvSpPr>
          <p:spPr>
            <a:xfrm>
              <a:off x="4165998" y="5598315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2ACF2E-BCA8-CB4A-8265-A620E979BF8B}"/>
                </a:ext>
              </a:extLst>
            </p:cNvPr>
            <p:cNvGrpSpPr/>
            <p:nvPr/>
          </p:nvGrpSpPr>
          <p:grpSpPr>
            <a:xfrm>
              <a:off x="4664870" y="4293386"/>
              <a:ext cx="514350" cy="252413"/>
              <a:chOff x="4636294" y="4264810"/>
              <a:chExt cx="514350" cy="252413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F3FEF44-8B65-474E-8A0E-0EC25D5E7A36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A75F7F9-6A6F-5342-A533-AAC443A1BC3B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658F3F5-8B7E-B643-B44D-4107E7A760EB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9DB2B7B-73EB-7943-8846-71075857B345}"/>
                </a:ext>
              </a:extLst>
            </p:cNvPr>
            <p:cNvGrpSpPr/>
            <p:nvPr/>
          </p:nvGrpSpPr>
          <p:grpSpPr>
            <a:xfrm>
              <a:off x="4672010" y="4900612"/>
              <a:ext cx="514350" cy="390525"/>
              <a:chOff x="4714875" y="4500563"/>
              <a:chExt cx="514350" cy="39052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5220D9-B79F-EC4A-BBB4-BC543DE3660F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2BA84D5-C265-7549-8F5A-FDE4258DA4FB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FB6A6DF-AF18-834B-B9EE-853B60B9B88A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0C2C2F1-F1E2-014E-A700-E6CB9214A02F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2E8BCD4-BBA0-F646-8783-475B0C621AD1}"/>
                </a:ext>
              </a:extLst>
            </p:cNvPr>
            <p:cNvGrpSpPr/>
            <p:nvPr/>
          </p:nvGrpSpPr>
          <p:grpSpPr>
            <a:xfrm>
              <a:off x="4664870" y="5648319"/>
              <a:ext cx="514350" cy="252412"/>
              <a:chOff x="4636294" y="5648319"/>
              <a:chExt cx="514350" cy="25241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5E12927-9D10-9B4B-91A6-DBC39C476A34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1B908D0-46F1-604C-9DE7-8E979C067D60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FB0B40D-03DC-9C44-862F-EACDF3700620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98B631-BF27-2F4E-AAE0-0FE34A6ABF52}"/>
              </a:ext>
            </a:extLst>
          </p:cNvPr>
          <p:cNvGrpSpPr/>
          <p:nvPr/>
        </p:nvGrpSpPr>
        <p:grpSpPr>
          <a:xfrm>
            <a:off x="5228680" y="7150517"/>
            <a:ext cx="1329932" cy="1790975"/>
            <a:chOff x="4000500" y="4114800"/>
            <a:chExt cx="1428750" cy="19240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9B28F5-486E-8F45-B8DD-7131958716A8}"/>
                </a:ext>
              </a:extLst>
            </p:cNvPr>
            <p:cNvSpPr/>
            <p:nvPr/>
          </p:nvSpPr>
          <p:spPr>
            <a:xfrm>
              <a:off x="4000500" y="4114800"/>
              <a:ext cx="1428750" cy="192405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1B76253-2676-1B42-807B-1C0829E90310}"/>
                </a:ext>
              </a:extLst>
            </p:cNvPr>
            <p:cNvSpPr/>
            <p:nvPr/>
          </p:nvSpPr>
          <p:spPr>
            <a:xfrm>
              <a:off x="4173140" y="4207666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97DB35-803D-294A-A78B-E76E838B6595}"/>
                </a:ext>
              </a:extLst>
            </p:cNvPr>
            <p:cNvSpPr/>
            <p:nvPr/>
          </p:nvSpPr>
          <p:spPr>
            <a:xfrm>
              <a:off x="4173140" y="4672013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B6C5C2-B29A-1C4C-9B91-9BC915791A34}"/>
                </a:ext>
              </a:extLst>
            </p:cNvPr>
            <p:cNvSpPr/>
            <p:nvPr/>
          </p:nvSpPr>
          <p:spPr>
            <a:xfrm>
              <a:off x="4173140" y="5136360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FF13C5B-EA75-2C4B-871F-11E28AEBB7F0}"/>
                </a:ext>
              </a:extLst>
            </p:cNvPr>
            <p:cNvSpPr/>
            <p:nvPr/>
          </p:nvSpPr>
          <p:spPr>
            <a:xfrm>
              <a:off x="4165998" y="5598315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3FB45C2-AEED-C246-BCD6-49E4E93312BD}"/>
                </a:ext>
              </a:extLst>
            </p:cNvPr>
            <p:cNvGrpSpPr/>
            <p:nvPr/>
          </p:nvGrpSpPr>
          <p:grpSpPr>
            <a:xfrm>
              <a:off x="4664870" y="4293386"/>
              <a:ext cx="514350" cy="252413"/>
              <a:chOff x="4636294" y="4264810"/>
              <a:chExt cx="514350" cy="252413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51F729A-B41D-FD4B-9BC8-F6E89314B629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49BEC5B-A850-9847-A1EB-5B4E25D15A65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F5C64B0-A1C8-624F-BB72-60695F0E2035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79888A-9B4E-7B45-970E-5E1F1FA666D6}"/>
                </a:ext>
              </a:extLst>
            </p:cNvPr>
            <p:cNvGrpSpPr/>
            <p:nvPr/>
          </p:nvGrpSpPr>
          <p:grpSpPr>
            <a:xfrm>
              <a:off x="4672010" y="4900612"/>
              <a:ext cx="514350" cy="390525"/>
              <a:chOff x="4714875" y="4500563"/>
              <a:chExt cx="514350" cy="390525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EF8822C-61C4-6F41-B57B-7AE7C191EFCE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1626A27-02C3-A448-A698-778DDD7F5C9B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AB1EFE5-B36F-1E42-B6C3-2345E387D51A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747969A-BA2F-614C-9770-754DECE8C175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C6DA60C-0A12-6E48-B93D-2F8BC58342F2}"/>
                </a:ext>
              </a:extLst>
            </p:cNvPr>
            <p:cNvGrpSpPr/>
            <p:nvPr/>
          </p:nvGrpSpPr>
          <p:grpSpPr>
            <a:xfrm>
              <a:off x="4664870" y="5648319"/>
              <a:ext cx="514350" cy="252412"/>
              <a:chOff x="4636294" y="5648319"/>
              <a:chExt cx="514350" cy="2524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EABEB48-92F2-A949-9610-F71CD851ACAA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3052191-6C53-544D-9F91-790A0E409B44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12513DC-0F56-2841-ACF8-E8A4A9C788D0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AC429A-B126-764B-A698-BAE88A183091}"/>
              </a:ext>
            </a:extLst>
          </p:cNvPr>
          <p:cNvGrpSpPr/>
          <p:nvPr/>
        </p:nvGrpSpPr>
        <p:grpSpPr>
          <a:xfrm>
            <a:off x="7027191" y="7129326"/>
            <a:ext cx="1329932" cy="1790975"/>
            <a:chOff x="4000500" y="4114800"/>
            <a:chExt cx="1428750" cy="192405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7F94FB-B77C-484B-8325-E2BA9FA59695}"/>
                </a:ext>
              </a:extLst>
            </p:cNvPr>
            <p:cNvSpPr/>
            <p:nvPr/>
          </p:nvSpPr>
          <p:spPr>
            <a:xfrm>
              <a:off x="4000500" y="4114800"/>
              <a:ext cx="1428750" cy="192405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4245845-CC86-E442-BBCF-D3C24221CC53}"/>
                </a:ext>
              </a:extLst>
            </p:cNvPr>
            <p:cNvSpPr/>
            <p:nvPr/>
          </p:nvSpPr>
          <p:spPr>
            <a:xfrm>
              <a:off x="4173140" y="4207666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B82E7D-B294-304A-ACAA-1289B38B0088}"/>
                </a:ext>
              </a:extLst>
            </p:cNvPr>
            <p:cNvSpPr/>
            <p:nvPr/>
          </p:nvSpPr>
          <p:spPr>
            <a:xfrm>
              <a:off x="4173140" y="4672013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6D9492A-D310-734D-8851-485E8C1909F6}"/>
                </a:ext>
              </a:extLst>
            </p:cNvPr>
            <p:cNvSpPr/>
            <p:nvPr/>
          </p:nvSpPr>
          <p:spPr>
            <a:xfrm>
              <a:off x="4173140" y="5136360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6491E0-05DA-2548-B2ED-564E5FD7790F}"/>
                </a:ext>
              </a:extLst>
            </p:cNvPr>
            <p:cNvSpPr/>
            <p:nvPr/>
          </p:nvSpPr>
          <p:spPr>
            <a:xfrm>
              <a:off x="4165998" y="5598315"/>
              <a:ext cx="357188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6F13023-C8BF-BF41-B4F2-DF4AF36EDDD3}"/>
                </a:ext>
              </a:extLst>
            </p:cNvPr>
            <p:cNvGrpSpPr/>
            <p:nvPr/>
          </p:nvGrpSpPr>
          <p:grpSpPr>
            <a:xfrm>
              <a:off x="4664870" y="4293386"/>
              <a:ext cx="514350" cy="252413"/>
              <a:chOff x="4636294" y="4264810"/>
              <a:chExt cx="514350" cy="25241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74412AE-2800-DC4D-AFFB-FF6C834F4D1D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1F46FBE-C0E6-744D-BD9F-B93CCFB475BA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CE6B18E-4F8F-6045-98C2-E1992D6788A7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BC468B7-DE25-5D44-9341-DCACDCEC07ED}"/>
                </a:ext>
              </a:extLst>
            </p:cNvPr>
            <p:cNvGrpSpPr/>
            <p:nvPr/>
          </p:nvGrpSpPr>
          <p:grpSpPr>
            <a:xfrm>
              <a:off x="4672010" y="4900612"/>
              <a:ext cx="514350" cy="390525"/>
              <a:chOff x="4714875" y="4500563"/>
              <a:chExt cx="514350" cy="390525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29451C0-08F3-2848-BDCE-21294F04BB11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8E6E17A-1E67-0D43-8409-F2B4B3B7EF2D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67B643B-A8A5-BB44-A4A6-466AD730952D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1B417E5-44AA-784E-8132-47A3E3B25442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A5D833F-9271-C14C-BC63-250932BAF4A7}"/>
                </a:ext>
              </a:extLst>
            </p:cNvPr>
            <p:cNvGrpSpPr/>
            <p:nvPr/>
          </p:nvGrpSpPr>
          <p:grpSpPr>
            <a:xfrm>
              <a:off x="4664870" y="5648319"/>
              <a:ext cx="514350" cy="252412"/>
              <a:chOff x="4636294" y="5648319"/>
              <a:chExt cx="514350" cy="25241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5B86BE-96D3-7B4D-8F01-C8ED2D7D6F74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A42BF57-1D99-7F4F-B35C-EF2701566FCA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55C0D73-7E6B-364F-9362-F85EDF2F9B19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97CD763-58C9-8842-A8B4-9B37A88031D9}"/>
              </a:ext>
            </a:extLst>
          </p:cNvPr>
          <p:cNvGrpSpPr/>
          <p:nvPr/>
        </p:nvGrpSpPr>
        <p:grpSpPr>
          <a:xfrm>
            <a:off x="7703110" y="3326879"/>
            <a:ext cx="2386012" cy="3098006"/>
            <a:chOff x="8815387" y="2314575"/>
            <a:chExt cx="2386012" cy="309800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0800D85-06F3-C241-A503-178D7860E8F1}"/>
                </a:ext>
              </a:extLst>
            </p:cNvPr>
            <p:cNvGrpSpPr/>
            <p:nvPr/>
          </p:nvGrpSpPr>
          <p:grpSpPr>
            <a:xfrm>
              <a:off x="8955185" y="2474085"/>
              <a:ext cx="984329" cy="1325563"/>
              <a:chOff x="8880708" y="2052559"/>
              <a:chExt cx="984329" cy="1325563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7AAE3D-BFCC-9445-847C-652CC14DF887}"/>
                  </a:ext>
                </a:extLst>
              </p:cNvPr>
              <p:cNvSpPr/>
              <p:nvPr/>
            </p:nvSpPr>
            <p:spPr>
              <a:xfrm>
                <a:off x="8880708" y="2052559"/>
                <a:ext cx="984329" cy="1325563"/>
              </a:xfrm>
              <a:prstGeom prst="rect">
                <a:avLst/>
              </a:prstGeom>
              <a:noFill/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DF27DFF-0631-6C41-9C80-1D68A688834A}"/>
                  </a:ext>
                </a:extLst>
              </p:cNvPr>
              <p:cNvSpPr/>
              <p:nvPr/>
            </p:nvSpPr>
            <p:spPr>
              <a:xfrm>
                <a:off x="8999647" y="211653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6F0D40D-3D15-3741-AF2E-87EEFCDC4C3F}"/>
                  </a:ext>
                </a:extLst>
              </p:cNvPr>
              <p:cNvSpPr/>
              <p:nvPr/>
            </p:nvSpPr>
            <p:spPr>
              <a:xfrm>
                <a:off x="8999647" y="243644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FD000D2-C83E-474F-97DC-D9A51CA0C067}"/>
                  </a:ext>
                </a:extLst>
              </p:cNvPr>
              <p:cNvSpPr/>
              <p:nvPr/>
            </p:nvSpPr>
            <p:spPr>
              <a:xfrm>
                <a:off x="8999647" y="2756357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46B7483-CB20-0A4D-95A1-75AEAB822877}"/>
                  </a:ext>
                </a:extLst>
              </p:cNvPr>
              <p:cNvSpPr/>
              <p:nvPr/>
            </p:nvSpPr>
            <p:spPr>
              <a:xfrm>
                <a:off x="8994727" y="307461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`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4554384-AC3D-BF4D-A62D-4EE2F280CF33}"/>
                  </a:ext>
                </a:extLst>
              </p:cNvPr>
              <p:cNvGrpSpPr/>
              <p:nvPr/>
            </p:nvGrpSpPr>
            <p:grpSpPr>
              <a:xfrm>
                <a:off x="9338422" y="2175595"/>
                <a:ext cx="354358" cy="173898"/>
                <a:chOff x="4636294" y="4264810"/>
                <a:chExt cx="514350" cy="252413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723407D6-713D-584E-8E0A-1613018D3804}"/>
                    </a:ext>
                  </a:extLst>
                </p:cNvPr>
                <p:cNvCxnSpPr/>
                <p:nvPr/>
              </p:nvCxnSpPr>
              <p:spPr>
                <a:xfrm>
                  <a:off x="4636294" y="4264810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8008C22-162D-7744-8C47-1A176511C7AD}"/>
                    </a:ext>
                  </a:extLst>
                </p:cNvPr>
                <p:cNvCxnSpPr/>
                <p:nvPr/>
              </p:nvCxnSpPr>
              <p:spPr>
                <a:xfrm>
                  <a:off x="4636294" y="4388635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C213087B-8C6B-3949-812B-7363748CA83B}"/>
                    </a:ext>
                  </a:extLst>
                </p:cNvPr>
                <p:cNvCxnSpPr/>
                <p:nvPr/>
              </p:nvCxnSpPr>
              <p:spPr>
                <a:xfrm>
                  <a:off x="4636294" y="451722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DE8593F-9F7F-4747-AFD3-46493ED98EB1}"/>
                  </a:ext>
                </a:extLst>
              </p:cNvPr>
              <p:cNvGrpSpPr/>
              <p:nvPr/>
            </p:nvGrpSpPr>
            <p:grpSpPr>
              <a:xfrm>
                <a:off x="9343341" y="2593940"/>
                <a:ext cx="354358" cy="269050"/>
                <a:chOff x="4714875" y="4500563"/>
                <a:chExt cx="514350" cy="390525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1FC64275-9F45-BC40-A740-0568F0766F39}"/>
                    </a:ext>
                  </a:extLst>
                </p:cNvPr>
                <p:cNvCxnSpPr/>
                <p:nvPr/>
              </p:nvCxnSpPr>
              <p:spPr>
                <a:xfrm>
                  <a:off x="4714875" y="450056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3B317256-9B43-1E4C-9E04-F7CE6837C334}"/>
                    </a:ext>
                  </a:extLst>
                </p:cNvPr>
                <p:cNvCxnSpPr/>
                <p:nvPr/>
              </p:nvCxnSpPr>
              <p:spPr>
                <a:xfrm>
                  <a:off x="4714875" y="46243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1AE6A704-A400-5740-88CD-F5C16BD7B2CE}"/>
                    </a:ext>
                  </a:extLst>
                </p:cNvPr>
                <p:cNvCxnSpPr/>
                <p:nvPr/>
              </p:nvCxnSpPr>
              <p:spPr>
                <a:xfrm>
                  <a:off x="4714875" y="4752976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B5BB2BAF-C815-4D44-B3F5-277492409E95}"/>
                    </a:ext>
                  </a:extLst>
                </p:cNvPr>
                <p:cNvCxnSpPr/>
                <p:nvPr/>
              </p:nvCxnSpPr>
              <p:spPr>
                <a:xfrm>
                  <a:off x="4714875" y="48910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5E5FCC3-37D4-BD4E-9844-75FFABE8A472}"/>
                  </a:ext>
                </a:extLst>
              </p:cNvPr>
              <p:cNvGrpSpPr/>
              <p:nvPr/>
            </p:nvGrpSpPr>
            <p:grpSpPr>
              <a:xfrm>
                <a:off x="9338422" y="3109068"/>
                <a:ext cx="354358" cy="173898"/>
                <a:chOff x="4636294" y="5648319"/>
                <a:chExt cx="514350" cy="25241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EBDA7D2-1022-214E-834F-323191852F89}"/>
                    </a:ext>
                  </a:extLst>
                </p:cNvPr>
                <p:cNvCxnSpPr/>
                <p:nvPr/>
              </p:nvCxnSpPr>
              <p:spPr>
                <a:xfrm>
                  <a:off x="4636294" y="5648319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7BF83172-1B32-BB47-B7E3-2DA517ABC22C}"/>
                    </a:ext>
                  </a:extLst>
                </p:cNvPr>
                <p:cNvCxnSpPr/>
                <p:nvPr/>
              </p:nvCxnSpPr>
              <p:spPr>
                <a:xfrm>
                  <a:off x="4636294" y="5776907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455EB1A-C0CF-4D4F-A0F7-1D51C2EA5171}"/>
                    </a:ext>
                  </a:extLst>
                </p:cNvPr>
                <p:cNvCxnSpPr/>
                <p:nvPr/>
              </p:nvCxnSpPr>
              <p:spPr>
                <a:xfrm>
                  <a:off x="4636294" y="5900731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9078EC-8411-A84A-BA91-DBC86AD57FDC}"/>
                </a:ext>
              </a:extLst>
            </p:cNvPr>
            <p:cNvGrpSpPr/>
            <p:nvPr/>
          </p:nvGrpSpPr>
          <p:grpSpPr>
            <a:xfrm>
              <a:off x="8959946" y="3909189"/>
              <a:ext cx="984329" cy="1325563"/>
              <a:chOff x="8880708" y="2052559"/>
              <a:chExt cx="984329" cy="132556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7B00F07-8B7D-7C40-B2EB-3979CB1F85C3}"/>
                  </a:ext>
                </a:extLst>
              </p:cNvPr>
              <p:cNvSpPr/>
              <p:nvPr/>
            </p:nvSpPr>
            <p:spPr>
              <a:xfrm>
                <a:off x="8880708" y="2052559"/>
                <a:ext cx="984329" cy="1325563"/>
              </a:xfrm>
              <a:prstGeom prst="rect">
                <a:avLst/>
              </a:prstGeom>
              <a:noFill/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03131A6-33AB-5448-81FC-911F0EAD0D55}"/>
                  </a:ext>
                </a:extLst>
              </p:cNvPr>
              <p:cNvSpPr/>
              <p:nvPr/>
            </p:nvSpPr>
            <p:spPr>
              <a:xfrm>
                <a:off x="8999647" y="211653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0AE1F52-2F9B-E94F-A3F9-148B7A0FA1D5}"/>
                  </a:ext>
                </a:extLst>
              </p:cNvPr>
              <p:cNvSpPr/>
              <p:nvPr/>
            </p:nvSpPr>
            <p:spPr>
              <a:xfrm>
                <a:off x="8999647" y="243644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2A4DD21-3B40-5F43-AABE-314E3C3AA959}"/>
                  </a:ext>
                </a:extLst>
              </p:cNvPr>
              <p:cNvSpPr/>
              <p:nvPr/>
            </p:nvSpPr>
            <p:spPr>
              <a:xfrm>
                <a:off x="8999647" y="2756357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28BAD3E-981F-2E46-939C-DF5F0D9DBBD7}"/>
                  </a:ext>
                </a:extLst>
              </p:cNvPr>
              <p:cNvSpPr/>
              <p:nvPr/>
            </p:nvSpPr>
            <p:spPr>
              <a:xfrm>
                <a:off x="8994727" y="307461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`</a:t>
                </a: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4C57C0B8-B5C5-214E-A861-6C42B2CB5548}"/>
                  </a:ext>
                </a:extLst>
              </p:cNvPr>
              <p:cNvGrpSpPr/>
              <p:nvPr/>
            </p:nvGrpSpPr>
            <p:grpSpPr>
              <a:xfrm>
                <a:off x="9338422" y="2175595"/>
                <a:ext cx="354358" cy="173898"/>
                <a:chOff x="4636294" y="4264810"/>
                <a:chExt cx="514350" cy="252413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A5394E5-4AB6-AA4D-9337-951113672B62}"/>
                    </a:ext>
                  </a:extLst>
                </p:cNvPr>
                <p:cNvCxnSpPr/>
                <p:nvPr/>
              </p:nvCxnSpPr>
              <p:spPr>
                <a:xfrm>
                  <a:off x="4636294" y="4264810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CDFAD89-7987-484D-97EC-70A74F13B043}"/>
                    </a:ext>
                  </a:extLst>
                </p:cNvPr>
                <p:cNvCxnSpPr/>
                <p:nvPr/>
              </p:nvCxnSpPr>
              <p:spPr>
                <a:xfrm>
                  <a:off x="4636294" y="4388635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C64529C-694C-6645-BA01-A74EF7DE69A2}"/>
                    </a:ext>
                  </a:extLst>
                </p:cNvPr>
                <p:cNvCxnSpPr/>
                <p:nvPr/>
              </p:nvCxnSpPr>
              <p:spPr>
                <a:xfrm>
                  <a:off x="4636294" y="451722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FCF47CE-4CA8-5343-AEFE-8CD6E510EB83}"/>
                  </a:ext>
                </a:extLst>
              </p:cNvPr>
              <p:cNvGrpSpPr/>
              <p:nvPr/>
            </p:nvGrpSpPr>
            <p:grpSpPr>
              <a:xfrm>
                <a:off x="9343341" y="2593940"/>
                <a:ext cx="354358" cy="269050"/>
                <a:chOff x="4714875" y="4500563"/>
                <a:chExt cx="514350" cy="390525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1FB25E17-8AC0-2841-ABEC-E7AFB02A426B}"/>
                    </a:ext>
                  </a:extLst>
                </p:cNvPr>
                <p:cNvCxnSpPr/>
                <p:nvPr/>
              </p:nvCxnSpPr>
              <p:spPr>
                <a:xfrm>
                  <a:off x="4714875" y="450056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52675B52-851C-7C4D-BE3A-2869D3565E77}"/>
                    </a:ext>
                  </a:extLst>
                </p:cNvPr>
                <p:cNvCxnSpPr/>
                <p:nvPr/>
              </p:nvCxnSpPr>
              <p:spPr>
                <a:xfrm>
                  <a:off x="4714875" y="46243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C19BE9E7-B2E7-7048-B990-466D1E1642D0}"/>
                    </a:ext>
                  </a:extLst>
                </p:cNvPr>
                <p:cNvCxnSpPr/>
                <p:nvPr/>
              </p:nvCxnSpPr>
              <p:spPr>
                <a:xfrm>
                  <a:off x="4714875" y="4752976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BD8B1FF-8C1E-6241-853C-FF1BDEC05CC9}"/>
                    </a:ext>
                  </a:extLst>
                </p:cNvPr>
                <p:cNvCxnSpPr/>
                <p:nvPr/>
              </p:nvCxnSpPr>
              <p:spPr>
                <a:xfrm>
                  <a:off x="4714875" y="48910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314D96A-1A82-FF41-92B2-CC0F57450A9F}"/>
                  </a:ext>
                </a:extLst>
              </p:cNvPr>
              <p:cNvGrpSpPr/>
              <p:nvPr/>
            </p:nvGrpSpPr>
            <p:grpSpPr>
              <a:xfrm>
                <a:off x="9338422" y="3109068"/>
                <a:ext cx="354358" cy="173898"/>
                <a:chOff x="4636294" y="5648319"/>
                <a:chExt cx="514350" cy="25241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D2EB2ED4-5FC1-5947-9EA6-3460CF07BF8F}"/>
                    </a:ext>
                  </a:extLst>
                </p:cNvPr>
                <p:cNvCxnSpPr/>
                <p:nvPr/>
              </p:nvCxnSpPr>
              <p:spPr>
                <a:xfrm>
                  <a:off x="4636294" y="5648319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3230BFED-341A-454C-B1C1-2886FFF6E4C1}"/>
                    </a:ext>
                  </a:extLst>
                </p:cNvPr>
                <p:cNvCxnSpPr/>
                <p:nvPr/>
              </p:nvCxnSpPr>
              <p:spPr>
                <a:xfrm>
                  <a:off x="4636294" y="5776907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C7A9F16-C8ED-FC4F-B1F9-CB547992D9E2}"/>
                    </a:ext>
                  </a:extLst>
                </p:cNvPr>
                <p:cNvCxnSpPr/>
                <p:nvPr/>
              </p:nvCxnSpPr>
              <p:spPr>
                <a:xfrm>
                  <a:off x="4636294" y="5900731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1777025-1636-474F-A723-D15D0B7B7C54}"/>
                </a:ext>
              </a:extLst>
            </p:cNvPr>
            <p:cNvGrpSpPr/>
            <p:nvPr/>
          </p:nvGrpSpPr>
          <p:grpSpPr>
            <a:xfrm>
              <a:off x="10064426" y="2472479"/>
              <a:ext cx="984329" cy="1325563"/>
              <a:chOff x="8880708" y="2052559"/>
              <a:chExt cx="984329" cy="132556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8D6D592-EBFB-A64B-A246-9606FBC6CAAE}"/>
                  </a:ext>
                </a:extLst>
              </p:cNvPr>
              <p:cNvSpPr/>
              <p:nvPr/>
            </p:nvSpPr>
            <p:spPr>
              <a:xfrm>
                <a:off x="8880708" y="2052559"/>
                <a:ext cx="984329" cy="1325563"/>
              </a:xfrm>
              <a:prstGeom prst="rect">
                <a:avLst/>
              </a:prstGeom>
              <a:noFill/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D5BB2B9-6D4A-FD41-9673-D6C9C98140C5}"/>
                  </a:ext>
                </a:extLst>
              </p:cNvPr>
              <p:cNvSpPr/>
              <p:nvPr/>
            </p:nvSpPr>
            <p:spPr>
              <a:xfrm>
                <a:off x="8999647" y="211653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1E025E6-0BA0-EC4E-A339-5033A3E360AC}"/>
                  </a:ext>
                </a:extLst>
              </p:cNvPr>
              <p:cNvSpPr/>
              <p:nvPr/>
            </p:nvSpPr>
            <p:spPr>
              <a:xfrm>
                <a:off x="8999647" y="243644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B170E5C-17AA-034C-98C9-EF2DB75AD301}"/>
                  </a:ext>
                </a:extLst>
              </p:cNvPr>
              <p:cNvSpPr/>
              <p:nvPr/>
            </p:nvSpPr>
            <p:spPr>
              <a:xfrm>
                <a:off x="8999647" y="2756357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B2500D7-13B8-C64A-B4AE-4672B33AE456}"/>
                  </a:ext>
                </a:extLst>
              </p:cNvPr>
              <p:cNvSpPr/>
              <p:nvPr/>
            </p:nvSpPr>
            <p:spPr>
              <a:xfrm>
                <a:off x="8994727" y="307461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`</a:t>
                </a: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A753FE59-06A6-BF4C-9BAC-E21783BC5628}"/>
                  </a:ext>
                </a:extLst>
              </p:cNvPr>
              <p:cNvGrpSpPr/>
              <p:nvPr/>
            </p:nvGrpSpPr>
            <p:grpSpPr>
              <a:xfrm>
                <a:off x="9338422" y="2175595"/>
                <a:ext cx="354358" cy="173898"/>
                <a:chOff x="4636294" y="4264810"/>
                <a:chExt cx="514350" cy="252413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D7D89D2E-2977-0A4D-A5A3-A55C913976B3}"/>
                    </a:ext>
                  </a:extLst>
                </p:cNvPr>
                <p:cNvCxnSpPr/>
                <p:nvPr/>
              </p:nvCxnSpPr>
              <p:spPr>
                <a:xfrm>
                  <a:off x="4636294" y="4264810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5364E3BB-D6D4-304D-BD85-53D2065767DD}"/>
                    </a:ext>
                  </a:extLst>
                </p:cNvPr>
                <p:cNvCxnSpPr/>
                <p:nvPr/>
              </p:nvCxnSpPr>
              <p:spPr>
                <a:xfrm>
                  <a:off x="4636294" y="4388635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EAC6F4B1-6928-AF40-8411-484B8F2C1881}"/>
                    </a:ext>
                  </a:extLst>
                </p:cNvPr>
                <p:cNvCxnSpPr/>
                <p:nvPr/>
              </p:nvCxnSpPr>
              <p:spPr>
                <a:xfrm>
                  <a:off x="4636294" y="451722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D429D68-80FA-9B4D-B695-289F0D750843}"/>
                  </a:ext>
                </a:extLst>
              </p:cNvPr>
              <p:cNvGrpSpPr/>
              <p:nvPr/>
            </p:nvGrpSpPr>
            <p:grpSpPr>
              <a:xfrm>
                <a:off x="9343341" y="2593940"/>
                <a:ext cx="354358" cy="269050"/>
                <a:chOff x="4714875" y="4500563"/>
                <a:chExt cx="514350" cy="390525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A056373-C719-504D-95C0-7B91DA313928}"/>
                    </a:ext>
                  </a:extLst>
                </p:cNvPr>
                <p:cNvCxnSpPr/>
                <p:nvPr/>
              </p:nvCxnSpPr>
              <p:spPr>
                <a:xfrm>
                  <a:off x="4714875" y="450056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0FFC2078-D4FF-4443-A7A9-43103C574672}"/>
                    </a:ext>
                  </a:extLst>
                </p:cNvPr>
                <p:cNvCxnSpPr/>
                <p:nvPr/>
              </p:nvCxnSpPr>
              <p:spPr>
                <a:xfrm>
                  <a:off x="4714875" y="46243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37E0FCC2-6CD3-E949-9B3B-7224B0393F95}"/>
                    </a:ext>
                  </a:extLst>
                </p:cNvPr>
                <p:cNvCxnSpPr/>
                <p:nvPr/>
              </p:nvCxnSpPr>
              <p:spPr>
                <a:xfrm>
                  <a:off x="4714875" y="4752976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4CE30D46-7021-1543-9368-3349E0C4E394}"/>
                    </a:ext>
                  </a:extLst>
                </p:cNvPr>
                <p:cNvCxnSpPr/>
                <p:nvPr/>
              </p:nvCxnSpPr>
              <p:spPr>
                <a:xfrm>
                  <a:off x="4714875" y="48910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0ADE420-347B-C144-AB09-EC710A18C7DD}"/>
                  </a:ext>
                </a:extLst>
              </p:cNvPr>
              <p:cNvGrpSpPr/>
              <p:nvPr/>
            </p:nvGrpSpPr>
            <p:grpSpPr>
              <a:xfrm>
                <a:off x="9338422" y="3109068"/>
                <a:ext cx="354358" cy="173898"/>
                <a:chOff x="4636294" y="5648319"/>
                <a:chExt cx="514350" cy="252412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076A060C-9F35-1044-AA3A-1D20E37CCE5F}"/>
                    </a:ext>
                  </a:extLst>
                </p:cNvPr>
                <p:cNvCxnSpPr/>
                <p:nvPr/>
              </p:nvCxnSpPr>
              <p:spPr>
                <a:xfrm>
                  <a:off x="4636294" y="5648319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267DDCC-C742-734B-87E2-C2D2B82AF69E}"/>
                    </a:ext>
                  </a:extLst>
                </p:cNvPr>
                <p:cNvCxnSpPr/>
                <p:nvPr/>
              </p:nvCxnSpPr>
              <p:spPr>
                <a:xfrm>
                  <a:off x="4636294" y="5776907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23A531C-8371-5146-B664-22DE47108F66}"/>
                    </a:ext>
                  </a:extLst>
                </p:cNvPr>
                <p:cNvCxnSpPr/>
                <p:nvPr/>
              </p:nvCxnSpPr>
              <p:spPr>
                <a:xfrm>
                  <a:off x="4636294" y="5900731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33B77E7D-0B23-5E41-B7AC-82B3AEE9424E}"/>
                </a:ext>
              </a:extLst>
            </p:cNvPr>
            <p:cNvGrpSpPr/>
            <p:nvPr/>
          </p:nvGrpSpPr>
          <p:grpSpPr>
            <a:xfrm>
              <a:off x="10064426" y="3912214"/>
              <a:ext cx="984329" cy="1325563"/>
              <a:chOff x="8880708" y="2052559"/>
              <a:chExt cx="984329" cy="1325563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2DB328E1-5D83-E340-ADD5-A8C14C023FB6}"/>
                  </a:ext>
                </a:extLst>
              </p:cNvPr>
              <p:cNvSpPr/>
              <p:nvPr/>
            </p:nvSpPr>
            <p:spPr>
              <a:xfrm>
                <a:off x="8880708" y="2052559"/>
                <a:ext cx="984329" cy="1325563"/>
              </a:xfrm>
              <a:prstGeom prst="rect">
                <a:avLst/>
              </a:prstGeom>
              <a:noFill/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E6056C17-6AED-4440-A6DB-FE37FAD789D4}"/>
                  </a:ext>
                </a:extLst>
              </p:cNvPr>
              <p:cNvSpPr/>
              <p:nvPr/>
            </p:nvSpPr>
            <p:spPr>
              <a:xfrm>
                <a:off x="8999647" y="211653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7043B5A5-FA24-FC45-9543-93E6D9427807}"/>
                  </a:ext>
                </a:extLst>
              </p:cNvPr>
              <p:cNvSpPr/>
              <p:nvPr/>
            </p:nvSpPr>
            <p:spPr>
              <a:xfrm>
                <a:off x="8999647" y="243644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87B6E1F-C78A-D94A-B1AA-A72C0DC52753}"/>
                  </a:ext>
                </a:extLst>
              </p:cNvPr>
              <p:cNvSpPr/>
              <p:nvPr/>
            </p:nvSpPr>
            <p:spPr>
              <a:xfrm>
                <a:off x="8999647" y="2756357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0AC7538-0336-F341-A215-A064C838EA13}"/>
                  </a:ext>
                </a:extLst>
              </p:cNvPr>
              <p:cNvSpPr/>
              <p:nvPr/>
            </p:nvSpPr>
            <p:spPr>
              <a:xfrm>
                <a:off x="8994727" y="3074618"/>
                <a:ext cx="246083" cy="2460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`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6D7CCF9E-EF91-3E45-9D28-B5007FA37BB7}"/>
                  </a:ext>
                </a:extLst>
              </p:cNvPr>
              <p:cNvGrpSpPr/>
              <p:nvPr/>
            </p:nvGrpSpPr>
            <p:grpSpPr>
              <a:xfrm>
                <a:off x="9338422" y="2175595"/>
                <a:ext cx="354358" cy="173898"/>
                <a:chOff x="4636294" y="4264810"/>
                <a:chExt cx="514350" cy="252413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1726FA42-7C2B-A448-AECF-2CB78CF3C7B0}"/>
                    </a:ext>
                  </a:extLst>
                </p:cNvPr>
                <p:cNvCxnSpPr/>
                <p:nvPr/>
              </p:nvCxnSpPr>
              <p:spPr>
                <a:xfrm>
                  <a:off x="4636294" y="4264810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C4840233-6774-3848-8305-BBCE52374EF2}"/>
                    </a:ext>
                  </a:extLst>
                </p:cNvPr>
                <p:cNvCxnSpPr/>
                <p:nvPr/>
              </p:nvCxnSpPr>
              <p:spPr>
                <a:xfrm>
                  <a:off x="4636294" y="4388635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064F2D8B-28D4-7E49-B64D-42B9F35EC185}"/>
                    </a:ext>
                  </a:extLst>
                </p:cNvPr>
                <p:cNvCxnSpPr/>
                <p:nvPr/>
              </p:nvCxnSpPr>
              <p:spPr>
                <a:xfrm>
                  <a:off x="4636294" y="451722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1126139-BEFF-EE42-B15B-D84461215CC7}"/>
                  </a:ext>
                </a:extLst>
              </p:cNvPr>
              <p:cNvGrpSpPr/>
              <p:nvPr/>
            </p:nvGrpSpPr>
            <p:grpSpPr>
              <a:xfrm>
                <a:off x="9343341" y="2593940"/>
                <a:ext cx="354358" cy="269050"/>
                <a:chOff x="4714875" y="4500563"/>
                <a:chExt cx="514350" cy="390525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0A68929C-B691-4D4B-8B32-FB7E05F59716}"/>
                    </a:ext>
                  </a:extLst>
                </p:cNvPr>
                <p:cNvCxnSpPr/>
                <p:nvPr/>
              </p:nvCxnSpPr>
              <p:spPr>
                <a:xfrm>
                  <a:off x="4714875" y="4500563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7B3FD8D3-AC6E-5141-9521-BB095EDC9C3A}"/>
                    </a:ext>
                  </a:extLst>
                </p:cNvPr>
                <p:cNvCxnSpPr/>
                <p:nvPr/>
              </p:nvCxnSpPr>
              <p:spPr>
                <a:xfrm>
                  <a:off x="4714875" y="46243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0269C98-CCE5-5D4E-8637-45584C75DD95}"/>
                    </a:ext>
                  </a:extLst>
                </p:cNvPr>
                <p:cNvCxnSpPr/>
                <p:nvPr/>
              </p:nvCxnSpPr>
              <p:spPr>
                <a:xfrm>
                  <a:off x="4714875" y="4752976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670F930C-317A-3C41-9E7B-30EB4ECF414E}"/>
                    </a:ext>
                  </a:extLst>
                </p:cNvPr>
                <p:cNvCxnSpPr/>
                <p:nvPr/>
              </p:nvCxnSpPr>
              <p:spPr>
                <a:xfrm>
                  <a:off x="4714875" y="4891088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46C04DC-9C18-5F49-BA12-1E490424A387}"/>
                  </a:ext>
                </a:extLst>
              </p:cNvPr>
              <p:cNvGrpSpPr/>
              <p:nvPr/>
            </p:nvGrpSpPr>
            <p:grpSpPr>
              <a:xfrm>
                <a:off x="9338422" y="3109068"/>
                <a:ext cx="354358" cy="173898"/>
                <a:chOff x="4636294" y="5648319"/>
                <a:chExt cx="514350" cy="252412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B6E3CF4A-AE11-0E45-881B-2E7398CE6FF6}"/>
                    </a:ext>
                  </a:extLst>
                </p:cNvPr>
                <p:cNvCxnSpPr/>
                <p:nvPr/>
              </p:nvCxnSpPr>
              <p:spPr>
                <a:xfrm>
                  <a:off x="4636294" y="5648319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D455D254-F4AF-EA4F-B18D-16040B0EA398}"/>
                    </a:ext>
                  </a:extLst>
                </p:cNvPr>
                <p:cNvCxnSpPr/>
                <p:nvPr/>
              </p:nvCxnSpPr>
              <p:spPr>
                <a:xfrm>
                  <a:off x="4636294" y="5776907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1185C25-14DB-3943-835A-0C302497AAFA}"/>
                    </a:ext>
                  </a:extLst>
                </p:cNvPr>
                <p:cNvCxnSpPr/>
                <p:nvPr/>
              </p:nvCxnSpPr>
              <p:spPr>
                <a:xfrm>
                  <a:off x="4636294" y="5900731"/>
                  <a:ext cx="51435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A6B3F08-BFED-864E-81BC-55E8F8A238D0}"/>
                </a:ext>
              </a:extLst>
            </p:cNvPr>
            <p:cNvSpPr/>
            <p:nvPr/>
          </p:nvSpPr>
          <p:spPr>
            <a:xfrm>
              <a:off x="8815387" y="2314575"/>
              <a:ext cx="2386012" cy="3098006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0E96869-8895-0F4B-8A02-8BFDFE8AFE30}"/>
              </a:ext>
            </a:extLst>
          </p:cNvPr>
          <p:cNvGrpSpPr/>
          <p:nvPr/>
        </p:nvGrpSpPr>
        <p:grpSpPr>
          <a:xfrm>
            <a:off x="3542992" y="3607740"/>
            <a:ext cx="984329" cy="1325563"/>
            <a:chOff x="8880708" y="2052559"/>
            <a:chExt cx="984329" cy="132556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9B4C8C6-AF09-A245-A605-3E4E15BE431A}"/>
                </a:ext>
              </a:extLst>
            </p:cNvPr>
            <p:cNvSpPr/>
            <p:nvPr/>
          </p:nvSpPr>
          <p:spPr>
            <a:xfrm>
              <a:off x="8880708" y="2052559"/>
              <a:ext cx="984329" cy="1325563"/>
            </a:xfrm>
            <a:prstGeom prst="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8D608C-0648-0A40-8214-2B3D72CA8E3B}"/>
                </a:ext>
              </a:extLst>
            </p:cNvPr>
            <p:cNvSpPr/>
            <p:nvPr/>
          </p:nvSpPr>
          <p:spPr>
            <a:xfrm>
              <a:off x="8999647" y="211653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746F875-12DA-8848-948D-F57D00A2256F}"/>
                </a:ext>
              </a:extLst>
            </p:cNvPr>
            <p:cNvSpPr/>
            <p:nvPr/>
          </p:nvSpPr>
          <p:spPr>
            <a:xfrm>
              <a:off x="8999647" y="243644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C30272E-CEBE-A646-8194-969513436F12}"/>
                </a:ext>
              </a:extLst>
            </p:cNvPr>
            <p:cNvSpPr/>
            <p:nvPr/>
          </p:nvSpPr>
          <p:spPr>
            <a:xfrm>
              <a:off x="8999647" y="2756357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90E6582-0A09-FB40-89A7-49A6B2100F90}"/>
                </a:ext>
              </a:extLst>
            </p:cNvPr>
            <p:cNvSpPr/>
            <p:nvPr/>
          </p:nvSpPr>
          <p:spPr>
            <a:xfrm>
              <a:off x="8994727" y="307461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FC40B05-B88E-D24D-99AF-4F5A832039AB}"/>
                </a:ext>
              </a:extLst>
            </p:cNvPr>
            <p:cNvGrpSpPr/>
            <p:nvPr/>
          </p:nvGrpSpPr>
          <p:grpSpPr>
            <a:xfrm>
              <a:off x="9338422" y="2175595"/>
              <a:ext cx="354358" cy="173898"/>
              <a:chOff x="4636294" y="4264810"/>
              <a:chExt cx="514350" cy="252413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D93EA87-B1FF-CD4A-9EE8-051B90B523D1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4048808-8D88-2D4D-A3FF-E1C943A30710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5E4B921-96ED-5A45-B4A7-12A98A0D2A3C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A0255B3-30A6-8B48-879D-025CD938F497}"/>
                </a:ext>
              </a:extLst>
            </p:cNvPr>
            <p:cNvGrpSpPr/>
            <p:nvPr/>
          </p:nvGrpSpPr>
          <p:grpSpPr>
            <a:xfrm>
              <a:off x="9343341" y="2593940"/>
              <a:ext cx="354358" cy="269050"/>
              <a:chOff x="4714875" y="4500563"/>
              <a:chExt cx="514350" cy="390525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93FFB8-ABA0-274E-8E4E-232830DD4268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40FF84C-E2E3-9C40-A2B7-7634C270E2C9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6AB4B96-0A99-F246-A8C2-50052E1B4137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6F8CF6E-C710-E149-98D6-349FA89D1F9D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2C5BAF1-B064-1549-A78B-77346AA0E1B6}"/>
                </a:ext>
              </a:extLst>
            </p:cNvPr>
            <p:cNvGrpSpPr/>
            <p:nvPr/>
          </p:nvGrpSpPr>
          <p:grpSpPr>
            <a:xfrm>
              <a:off x="9338422" y="3109068"/>
              <a:ext cx="354358" cy="173898"/>
              <a:chOff x="4636294" y="5648319"/>
              <a:chExt cx="514350" cy="252412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99422CE-A83B-CA47-97C4-70975D7BE5EA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F4DA739-F7A1-7B4D-8EB9-5E7A49A763DB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C9AB140B-F648-A949-9361-AD7114970545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EC608A9-CE71-9F4F-AD03-301584D6118D}"/>
              </a:ext>
            </a:extLst>
          </p:cNvPr>
          <p:cNvGrpSpPr/>
          <p:nvPr/>
        </p:nvGrpSpPr>
        <p:grpSpPr>
          <a:xfrm>
            <a:off x="5933946" y="5246829"/>
            <a:ext cx="984329" cy="1325563"/>
            <a:chOff x="8880708" y="2052559"/>
            <a:chExt cx="984329" cy="132556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E71164E1-0753-124A-B798-9A0B4BB5299E}"/>
                </a:ext>
              </a:extLst>
            </p:cNvPr>
            <p:cNvSpPr/>
            <p:nvPr/>
          </p:nvSpPr>
          <p:spPr>
            <a:xfrm>
              <a:off x="8880708" y="2052559"/>
              <a:ext cx="984329" cy="1325563"/>
            </a:xfrm>
            <a:prstGeom prst="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DD5A47D-08D8-8A48-9808-EAFB63523360}"/>
                </a:ext>
              </a:extLst>
            </p:cNvPr>
            <p:cNvSpPr/>
            <p:nvPr/>
          </p:nvSpPr>
          <p:spPr>
            <a:xfrm>
              <a:off x="8999647" y="211653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3CC5DA4-E7BF-5843-AB3B-6603676DBE59}"/>
                </a:ext>
              </a:extLst>
            </p:cNvPr>
            <p:cNvSpPr/>
            <p:nvPr/>
          </p:nvSpPr>
          <p:spPr>
            <a:xfrm>
              <a:off x="8999647" y="243644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1C6C888-E71D-E34E-9357-F6CF18A18F7D}"/>
                </a:ext>
              </a:extLst>
            </p:cNvPr>
            <p:cNvSpPr/>
            <p:nvPr/>
          </p:nvSpPr>
          <p:spPr>
            <a:xfrm>
              <a:off x="8999647" y="2756357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DEAD254-E49E-E04E-9AA5-85DEC9B03480}"/>
                </a:ext>
              </a:extLst>
            </p:cNvPr>
            <p:cNvSpPr/>
            <p:nvPr/>
          </p:nvSpPr>
          <p:spPr>
            <a:xfrm>
              <a:off x="8994727" y="307461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2CE53E1B-589D-0941-B121-55886F95C666}"/>
                </a:ext>
              </a:extLst>
            </p:cNvPr>
            <p:cNvGrpSpPr/>
            <p:nvPr/>
          </p:nvGrpSpPr>
          <p:grpSpPr>
            <a:xfrm>
              <a:off x="9338422" y="2175595"/>
              <a:ext cx="354358" cy="173898"/>
              <a:chOff x="4636294" y="4264810"/>
              <a:chExt cx="514350" cy="252413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B26980B-FBE2-DF42-9B61-A80B9045F970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993B0101-FE62-4741-8575-A75EE1639E74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7A93EE9-534E-D643-B9A8-4208E454126E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17B7E27B-13B1-B640-A2D0-F964CEA45FC1}"/>
                </a:ext>
              </a:extLst>
            </p:cNvPr>
            <p:cNvGrpSpPr/>
            <p:nvPr/>
          </p:nvGrpSpPr>
          <p:grpSpPr>
            <a:xfrm>
              <a:off x="9343341" y="2593940"/>
              <a:ext cx="354358" cy="269050"/>
              <a:chOff x="4714875" y="4500563"/>
              <a:chExt cx="514350" cy="390525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91C9B17-5786-2648-BBA9-462A8170C224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9F7F738-0B18-624B-8C9E-B16C787F1573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252A79E0-B7DD-7F40-8CD0-54BD005F2A3B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C87011CD-D529-4E45-AAD7-CD9DFDA7D2D8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CDB34E97-CF60-DE4F-8145-0C1C3B0510F7}"/>
                </a:ext>
              </a:extLst>
            </p:cNvPr>
            <p:cNvGrpSpPr/>
            <p:nvPr/>
          </p:nvGrpSpPr>
          <p:grpSpPr>
            <a:xfrm>
              <a:off x="9338422" y="3109068"/>
              <a:ext cx="354358" cy="173898"/>
              <a:chOff x="4636294" y="5648319"/>
              <a:chExt cx="514350" cy="252412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6B142A9-8BB0-E946-BE37-45C6AC0F502D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2E4E531-5DCE-2A42-B005-0FD797E48754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EBEEA91-0E44-E340-8A42-556A2FA264B4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E404450-A6A4-2F46-A9D4-53122E2899E7}"/>
              </a:ext>
            </a:extLst>
          </p:cNvPr>
          <p:cNvGrpSpPr/>
          <p:nvPr/>
        </p:nvGrpSpPr>
        <p:grpSpPr>
          <a:xfrm>
            <a:off x="4643845" y="4992714"/>
            <a:ext cx="984329" cy="1325563"/>
            <a:chOff x="8880708" y="2052559"/>
            <a:chExt cx="984329" cy="1325563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B307BAF-8DA2-464D-AA28-98513B8E6711}"/>
                </a:ext>
              </a:extLst>
            </p:cNvPr>
            <p:cNvSpPr/>
            <p:nvPr/>
          </p:nvSpPr>
          <p:spPr>
            <a:xfrm>
              <a:off x="8880708" y="2052559"/>
              <a:ext cx="984329" cy="1325563"/>
            </a:xfrm>
            <a:prstGeom prst="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9B54ACB-7CBB-9B4F-B948-622644953ADB}"/>
                </a:ext>
              </a:extLst>
            </p:cNvPr>
            <p:cNvSpPr/>
            <p:nvPr/>
          </p:nvSpPr>
          <p:spPr>
            <a:xfrm>
              <a:off x="8999647" y="211653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AAB7372-4BCC-9046-BBF7-8C727D90788D}"/>
                </a:ext>
              </a:extLst>
            </p:cNvPr>
            <p:cNvSpPr/>
            <p:nvPr/>
          </p:nvSpPr>
          <p:spPr>
            <a:xfrm>
              <a:off x="8999647" y="243644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2209D4E-B7B8-2340-BBEC-7DD3AE41953B}"/>
                </a:ext>
              </a:extLst>
            </p:cNvPr>
            <p:cNvSpPr/>
            <p:nvPr/>
          </p:nvSpPr>
          <p:spPr>
            <a:xfrm>
              <a:off x="8999647" y="2756357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C2CE31D-6BDC-F343-8B0F-1A82BF62B81E}"/>
                </a:ext>
              </a:extLst>
            </p:cNvPr>
            <p:cNvSpPr/>
            <p:nvPr/>
          </p:nvSpPr>
          <p:spPr>
            <a:xfrm>
              <a:off x="8994727" y="307461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D935BD6-B19B-7646-AA54-57CB8EBA80DF}"/>
                </a:ext>
              </a:extLst>
            </p:cNvPr>
            <p:cNvGrpSpPr/>
            <p:nvPr/>
          </p:nvGrpSpPr>
          <p:grpSpPr>
            <a:xfrm>
              <a:off x="9338422" y="2175595"/>
              <a:ext cx="354358" cy="173898"/>
              <a:chOff x="4636294" y="4264810"/>
              <a:chExt cx="514350" cy="252413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2E7EA44C-0D8B-9841-880D-A717D67E7239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FAC0E6C8-3CFB-754D-9721-C0DA13D8D190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164AC3A8-2EEE-FC45-BDB6-219E5C593234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95ADBCF4-89CB-0348-AB31-5D9DD690CDE6}"/>
                </a:ext>
              </a:extLst>
            </p:cNvPr>
            <p:cNvGrpSpPr/>
            <p:nvPr/>
          </p:nvGrpSpPr>
          <p:grpSpPr>
            <a:xfrm>
              <a:off x="9343341" y="2593940"/>
              <a:ext cx="354358" cy="269050"/>
              <a:chOff x="4714875" y="4500563"/>
              <a:chExt cx="514350" cy="390525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EA8686F-85AA-414A-8CA0-F9421859C409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29C0DC1-E3EB-6543-9D81-E4861F37A9F4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8E8E1FD-4493-E242-B5FC-223FD828181D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FB4D264D-8EAF-214D-9A30-96A937ADA9B6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833A743B-C1D3-D846-850D-1A73385D30ED}"/>
                </a:ext>
              </a:extLst>
            </p:cNvPr>
            <p:cNvGrpSpPr/>
            <p:nvPr/>
          </p:nvGrpSpPr>
          <p:grpSpPr>
            <a:xfrm>
              <a:off x="9338422" y="3109068"/>
              <a:ext cx="354358" cy="173898"/>
              <a:chOff x="4636294" y="5648319"/>
              <a:chExt cx="514350" cy="252412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64C7E827-8CE7-5543-9002-BEF84B2D90C3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6566E059-3B5C-534E-8252-22AC5F5B3C3A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E307A59-35CD-2640-A572-F3E849010BA7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F2980B1-1E48-7542-A8F1-2BCE02D7BB64}"/>
              </a:ext>
            </a:extLst>
          </p:cNvPr>
          <p:cNvGrpSpPr/>
          <p:nvPr/>
        </p:nvGrpSpPr>
        <p:grpSpPr>
          <a:xfrm>
            <a:off x="3161559" y="5162926"/>
            <a:ext cx="984329" cy="1325563"/>
            <a:chOff x="8880708" y="2052559"/>
            <a:chExt cx="984329" cy="1325563"/>
          </a:xfrm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8306FCF-7BFC-8045-A3BA-07F1FDE81FDB}"/>
                </a:ext>
              </a:extLst>
            </p:cNvPr>
            <p:cNvSpPr/>
            <p:nvPr/>
          </p:nvSpPr>
          <p:spPr>
            <a:xfrm>
              <a:off x="8880708" y="2052559"/>
              <a:ext cx="984329" cy="1325563"/>
            </a:xfrm>
            <a:prstGeom prst="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D50DBB8-F178-544F-8D28-920E3088263F}"/>
                </a:ext>
              </a:extLst>
            </p:cNvPr>
            <p:cNvSpPr/>
            <p:nvPr/>
          </p:nvSpPr>
          <p:spPr>
            <a:xfrm>
              <a:off x="8999647" y="211653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30E5E35-5D2F-3647-9DD8-329235836E04}"/>
                </a:ext>
              </a:extLst>
            </p:cNvPr>
            <p:cNvSpPr/>
            <p:nvPr/>
          </p:nvSpPr>
          <p:spPr>
            <a:xfrm>
              <a:off x="8999647" y="243644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8782498A-C4AA-394D-9DB4-0ED445D54703}"/>
                </a:ext>
              </a:extLst>
            </p:cNvPr>
            <p:cNvSpPr/>
            <p:nvPr/>
          </p:nvSpPr>
          <p:spPr>
            <a:xfrm>
              <a:off x="8999647" y="2756357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8DDDCDD-F503-C847-B15D-C2A4C10E8909}"/>
                </a:ext>
              </a:extLst>
            </p:cNvPr>
            <p:cNvSpPr/>
            <p:nvPr/>
          </p:nvSpPr>
          <p:spPr>
            <a:xfrm>
              <a:off x="8994727" y="307461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EC6962A1-D87C-FB47-93A8-77E20F1A3C93}"/>
                </a:ext>
              </a:extLst>
            </p:cNvPr>
            <p:cNvGrpSpPr/>
            <p:nvPr/>
          </p:nvGrpSpPr>
          <p:grpSpPr>
            <a:xfrm>
              <a:off x="9338422" y="2175595"/>
              <a:ext cx="354358" cy="173898"/>
              <a:chOff x="4636294" y="4264810"/>
              <a:chExt cx="514350" cy="252413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0EDEA3F9-377A-5F48-AA82-5B304B5AD6E6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174E2318-1B96-274B-AC8D-8FBD58FC1635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91F087BC-23C3-394D-A942-F1FBC5254952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D1BEDCE6-E3B1-BA42-8CE2-C5B767E7A152}"/>
                </a:ext>
              </a:extLst>
            </p:cNvPr>
            <p:cNvGrpSpPr/>
            <p:nvPr/>
          </p:nvGrpSpPr>
          <p:grpSpPr>
            <a:xfrm>
              <a:off x="9343341" y="2593940"/>
              <a:ext cx="354358" cy="269050"/>
              <a:chOff x="4714875" y="4500563"/>
              <a:chExt cx="514350" cy="390525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5573A30-73BE-D449-A64A-42988C1B56D8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85DB1D09-5B55-BD49-A2F2-14B980977192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3A99C321-14B0-304D-A988-239F1487FB6C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C701C18F-70B4-0748-9349-8C7E5CC86DDB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880DA43-F1E3-F84D-B34B-7593858D9927}"/>
                </a:ext>
              </a:extLst>
            </p:cNvPr>
            <p:cNvGrpSpPr/>
            <p:nvPr/>
          </p:nvGrpSpPr>
          <p:grpSpPr>
            <a:xfrm>
              <a:off x="9338422" y="3109068"/>
              <a:ext cx="354358" cy="173898"/>
              <a:chOff x="4636294" y="5648319"/>
              <a:chExt cx="514350" cy="252412"/>
            </a:xfrm>
          </p:grpSpPr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0B44D12A-28DF-A24E-B8B5-3BA9328925BD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63E5FDC8-BB7E-0246-B015-3F0C37A70159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E2C1F533-AF46-964C-AAC1-A800CA5B768F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985C6358-E002-6E4D-B33E-2718CC42C74E}"/>
              </a:ext>
            </a:extLst>
          </p:cNvPr>
          <p:cNvGrpSpPr/>
          <p:nvPr/>
        </p:nvGrpSpPr>
        <p:grpSpPr>
          <a:xfrm>
            <a:off x="4907256" y="3375131"/>
            <a:ext cx="984329" cy="1325563"/>
            <a:chOff x="8880708" y="2052559"/>
            <a:chExt cx="984329" cy="1325563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F23D8A04-037A-EF41-81B9-8C61F4042374}"/>
                </a:ext>
              </a:extLst>
            </p:cNvPr>
            <p:cNvSpPr/>
            <p:nvPr/>
          </p:nvSpPr>
          <p:spPr>
            <a:xfrm>
              <a:off x="8880708" y="2052559"/>
              <a:ext cx="984329" cy="1325563"/>
            </a:xfrm>
            <a:prstGeom prst="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40C9049C-B04A-414A-9277-E159D060EADC}"/>
                </a:ext>
              </a:extLst>
            </p:cNvPr>
            <p:cNvSpPr/>
            <p:nvPr/>
          </p:nvSpPr>
          <p:spPr>
            <a:xfrm>
              <a:off x="8999647" y="211653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570713EA-7E9F-FA45-AF88-00594EA451E0}"/>
                </a:ext>
              </a:extLst>
            </p:cNvPr>
            <p:cNvSpPr/>
            <p:nvPr/>
          </p:nvSpPr>
          <p:spPr>
            <a:xfrm>
              <a:off x="8999647" y="243644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01E194C8-4171-FD40-A584-D9109EC05E9F}"/>
                </a:ext>
              </a:extLst>
            </p:cNvPr>
            <p:cNvSpPr/>
            <p:nvPr/>
          </p:nvSpPr>
          <p:spPr>
            <a:xfrm>
              <a:off x="8999647" y="2756357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E0D1AF0E-FB36-704A-B204-C6FBC899FE99}"/>
                </a:ext>
              </a:extLst>
            </p:cNvPr>
            <p:cNvSpPr/>
            <p:nvPr/>
          </p:nvSpPr>
          <p:spPr>
            <a:xfrm>
              <a:off x="8994727" y="3074618"/>
              <a:ext cx="246083" cy="246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`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F5DAE2E3-3663-5842-BF46-6223030147F7}"/>
                </a:ext>
              </a:extLst>
            </p:cNvPr>
            <p:cNvGrpSpPr/>
            <p:nvPr/>
          </p:nvGrpSpPr>
          <p:grpSpPr>
            <a:xfrm>
              <a:off x="9338422" y="2175595"/>
              <a:ext cx="354358" cy="173898"/>
              <a:chOff x="4636294" y="4264810"/>
              <a:chExt cx="514350" cy="252413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06A9829C-ABFB-1941-9532-3F8F83CB1B86}"/>
                  </a:ext>
                </a:extLst>
              </p:cNvPr>
              <p:cNvCxnSpPr/>
              <p:nvPr/>
            </p:nvCxnSpPr>
            <p:spPr>
              <a:xfrm>
                <a:off x="4636294" y="4264810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4506ED47-C64F-1448-AC31-3E78CC307DC3}"/>
                  </a:ext>
                </a:extLst>
              </p:cNvPr>
              <p:cNvCxnSpPr/>
              <p:nvPr/>
            </p:nvCxnSpPr>
            <p:spPr>
              <a:xfrm>
                <a:off x="4636294" y="4388635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46AE2EC-F886-C24B-ACB5-CF6F05ABFA40}"/>
                  </a:ext>
                </a:extLst>
              </p:cNvPr>
              <p:cNvCxnSpPr/>
              <p:nvPr/>
            </p:nvCxnSpPr>
            <p:spPr>
              <a:xfrm>
                <a:off x="4636294" y="451722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5B5FA0A2-3BFF-0F4E-9ACC-12D405E35B01}"/>
                </a:ext>
              </a:extLst>
            </p:cNvPr>
            <p:cNvGrpSpPr/>
            <p:nvPr/>
          </p:nvGrpSpPr>
          <p:grpSpPr>
            <a:xfrm>
              <a:off x="9343341" y="2593940"/>
              <a:ext cx="354358" cy="269050"/>
              <a:chOff x="4714875" y="4500563"/>
              <a:chExt cx="514350" cy="390525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8AE97FE0-1157-944E-946B-4F21C032BD74}"/>
                  </a:ext>
                </a:extLst>
              </p:cNvPr>
              <p:cNvCxnSpPr/>
              <p:nvPr/>
            </p:nvCxnSpPr>
            <p:spPr>
              <a:xfrm>
                <a:off x="4714875" y="4500563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6FA811B-2EDB-F241-A1E7-8BB9A1F6425E}"/>
                  </a:ext>
                </a:extLst>
              </p:cNvPr>
              <p:cNvCxnSpPr/>
              <p:nvPr/>
            </p:nvCxnSpPr>
            <p:spPr>
              <a:xfrm>
                <a:off x="4714875" y="46243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7C0258A-2E93-B44C-ABB2-9E28647EAB77}"/>
                  </a:ext>
                </a:extLst>
              </p:cNvPr>
              <p:cNvCxnSpPr/>
              <p:nvPr/>
            </p:nvCxnSpPr>
            <p:spPr>
              <a:xfrm>
                <a:off x="4714875" y="4752976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2156DBCB-166C-7A42-A8E8-D862A5B4DDD1}"/>
                  </a:ext>
                </a:extLst>
              </p:cNvPr>
              <p:cNvCxnSpPr/>
              <p:nvPr/>
            </p:nvCxnSpPr>
            <p:spPr>
              <a:xfrm>
                <a:off x="4714875" y="4891088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37C78858-F152-2F44-A889-172BB1D09EBA}"/>
                </a:ext>
              </a:extLst>
            </p:cNvPr>
            <p:cNvGrpSpPr/>
            <p:nvPr/>
          </p:nvGrpSpPr>
          <p:grpSpPr>
            <a:xfrm>
              <a:off x="9338422" y="3109068"/>
              <a:ext cx="354358" cy="173898"/>
              <a:chOff x="4636294" y="5648319"/>
              <a:chExt cx="514350" cy="252412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83C12E3-9C18-134E-BE21-D6CB78BD8EFB}"/>
                  </a:ext>
                </a:extLst>
              </p:cNvPr>
              <p:cNvCxnSpPr/>
              <p:nvPr/>
            </p:nvCxnSpPr>
            <p:spPr>
              <a:xfrm>
                <a:off x="4636294" y="5648319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E4BC59D5-3594-FA40-A243-9BBE6D702D16}"/>
                  </a:ext>
                </a:extLst>
              </p:cNvPr>
              <p:cNvCxnSpPr/>
              <p:nvPr/>
            </p:nvCxnSpPr>
            <p:spPr>
              <a:xfrm>
                <a:off x="4636294" y="5776907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20D39BFF-CC69-C941-A7B0-3E0A371B834D}"/>
                  </a:ext>
                </a:extLst>
              </p:cNvPr>
              <p:cNvCxnSpPr/>
              <p:nvPr/>
            </p:nvCxnSpPr>
            <p:spPr>
              <a:xfrm>
                <a:off x="4636294" y="5900731"/>
                <a:ext cx="51435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6312EBD8-7F6D-9A44-A0CE-AFBB9FEB99E4}"/>
              </a:ext>
            </a:extLst>
          </p:cNvPr>
          <p:cNvSpPr/>
          <p:nvPr/>
        </p:nvSpPr>
        <p:spPr>
          <a:xfrm>
            <a:off x="10841481" y="4410950"/>
            <a:ext cx="1024638" cy="1082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E4CCD9AB-7B42-7940-9C28-BE140A91314C}"/>
              </a:ext>
            </a:extLst>
          </p:cNvPr>
          <p:cNvSpPr txBox="1"/>
          <p:nvPr/>
        </p:nvSpPr>
        <p:spPr>
          <a:xfrm>
            <a:off x="387063" y="1707439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OERs (mainly audio &amp; video)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A2C0C3A-2C23-6C49-B2F1-176510C38053}"/>
              </a:ext>
            </a:extLst>
          </p:cNvPr>
          <p:cNvSpPr txBox="1"/>
          <p:nvPr/>
        </p:nvSpPr>
        <p:spPr>
          <a:xfrm>
            <a:off x="4016139" y="1707439"/>
            <a:ext cx="29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MOOCs / short online courses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DBB8EA99-F0FF-EB49-A871-428A51A23B6A}"/>
              </a:ext>
            </a:extLst>
          </p:cNvPr>
          <p:cNvSpPr txBox="1"/>
          <p:nvPr/>
        </p:nvSpPr>
        <p:spPr>
          <a:xfrm>
            <a:off x="7673660" y="1590980"/>
            <a:ext cx="176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Microcredentials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MicroMasters</a:t>
            </a:r>
            <a:r>
              <a:rPr lang="en-US" dirty="0"/>
              <a:t>)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D62544F8-62C1-C74A-B2B9-9FC1064205D6}"/>
              </a:ext>
            </a:extLst>
          </p:cNvPr>
          <p:cNvSpPr txBox="1"/>
          <p:nvPr/>
        </p:nvSpPr>
        <p:spPr>
          <a:xfrm>
            <a:off x="390888" y="2501966"/>
            <a:ext cx="25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and openly </a:t>
            </a:r>
            <a:r>
              <a:rPr lang="en-US" dirty="0" err="1"/>
              <a:t>licenced</a:t>
            </a:r>
            <a:endParaRPr lang="en-US" dirty="0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118FDFB2-B859-8D43-AE33-489EBD9C2769}"/>
              </a:ext>
            </a:extLst>
          </p:cNvPr>
          <p:cNvSpPr txBox="1"/>
          <p:nvPr/>
        </p:nvSpPr>
        <p:spPr>
          <a:xfrm>
            <a:off x="4039967" y="2429510"/>
            <a:ext cx="294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Mostly free, paid upgrade features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D8760D12-20A5-2747-842B-F8B89BD208BD}"/>
              </a:ext>
            </a:extLst>
          </p:cNvPr>
          <p:cNvSpPr txBox="1"/>
          <p:nvPr/>
        </p:nvSpPr>
        <p:spPr>
          <a:xfrm>
            <a:off x="7673660" y="2337787"/>
            <a:ext cx="2583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Bundled MOOCs. University credit costs less &amp; different entry req.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95C7818-F316-9A47-A321-ACD736E69D62}"/>
              </a:ext>
            </a:extLst>
          </p:cNvPr>
          <p:cNvSpPr txBox="1"/>
          <p:nvPr/>
        </p:nvSpPr>
        <p:spPr>
          <a:xfrm>
            <a:off x="10180850" y="2093710"/>
            <a:ext cx="214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to further university study.</a:t>
            </a:r>
          </a:p>
        </p:txBody>
      </p:sp>
    </p:spTree>
    <p:extLst>
      <p:ext uri="{BB962C8B-B14F-4D97-AF65-F5344CB8AC3E}">
        <p14:creationId xmlns:p14="http://schemas.microsoft.com/office/powerpoint/2010/main" val="274946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EA4A-ACBC-A645-9BD7-62114D9B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we make sure the online resources we produce are as open as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78B7-A40D-2C4B-8092-2223AD2A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Openness was ‘assumed’ to begin with.</a:t>
            </a:r>
          </a:p>
          <a:p>
            <a:r>
              <a:rPr lang="en-US" sz="3200" dirty="0"/>
              <a:t>MOOCs are closed (you need to sign up / freemium[</a:t>
            </a:r>
            <a:r>
              <a:rPr lang="en-US" sz="3200" dirty="0" err="1"/>
              <a:t>ish</a:t>
            </a:r>
            <a:r>
              <a:rPr lang="en-US" sz="3200" dirty="0"/>
              <a:t>] model).</a:t>
            </a:r>
          </a:p>
          <a:p>
            <a:r>
              <a:rPr lang="en-US" sz="3200" dirty="0"/>
              <a:t>We began by sharing videos on YouTube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https://www.youtube.com/user/OpenEdinburghUni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(Individual videos with up to 19k views).</a:t>
            </a:r>
          </a:p>
          <a:p>
            <a:r>
              <a:rPr lang="en-US" sz="3200" dirty="0"/>
              <a:t>We now share video playlists on Media Hopper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https://media.ed.ac.uk/channel/Open+Media+Bank/76589901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Easy to share in our courses, open to the world, downloadable/editable files.</a:t>
            </a:r>
          </a:p>
        </p:txBody>
      </p:sp>
    </p:spTree>
    <p:extLst>
      <p:ext uri="{BB962C8B-B14F-4D97-AF65-F5344CB8AC3E}">
        <p14:creationId xmlns:p14="http://schemas.microsoft.com/office/powerpoint/2010/main" val="314986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5113-3938-D24B-98D6-469B1CE8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Lessons we’ve learned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B954-5A6E-A244-9679-0B47C31CF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every ‘free’ short online course can be openly </a:t>
            </a:r>
            <a:r>
              <a:rPr lang="en-US" dirty="0" err="1"/>
              <a:t>licenced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Warhol MOOC.</a:t>
            </a:r>
          </a:p>
          <a:p>
            <a:r>
              <a:rPr lang="en-US" dirty="0"/>
              <a:t>Don’t ‘close’ your course over a couple of image:</a:t>
            </a:r>
          </a:p>
          <a:p>
            <a:pPr lvl="1"/>
            <a:r>
              <a:rPr lang="en-US" dirty="0"/>
              <a:t>The Bonnie Prince Charlie and the </a:t>
            </a:r>
            <a:r>
              <a:rPr lang="en-US" dirty="0" err="1"/>
              <a:t>Jacobites</a:t>
            </a:r>
            <a:r>
              <a:rPr lang="en-US" dirty="0"/>
              <a:t> MOOC.</a:t>
            </a:r>
          </a:p>
          <a:p>
            <a:r>
              <a:rPr lang="en-US" dirty="0"/>
              <a:t>You can do great things by reusing OERs:</a:t>
            </a:r>
          </a:p>
          <a:p>
            <a:pPr lvl="1"/>
            <a:r>
              <a:rPr lang="en-US" dirty="0"/>
              <a:t>The Chronic Respiratory Diseases MOOC trailer.</a:t>
            </a:r>
          </a:p>
          <a:p>
            <a:pPr lvl="1"/>
            <a:r>
              <a:rPr lang="en-US" dirty="0"/>
              <a:t>Launched on 1st Feb 2021 during lockdown.</a:t>
            </a:r>
          </a:p>
          <a:p>
            <a:pPr lvl="1"/>
            <a:r>
              <a:rPr lang="en-US" dirty="0"/>
              <a:t>No access to location filming</a:t>
            </a:r>
          </a:p>
          <a:p>
            <a:pPr lvl="1"/>
            <a:r>
              <a:rPr lang="en-US" dirty="0"/>
              <a:t>Uses free-to-use and openly </a:t>
            </a:r>
            <a:r>
              <a:rPr lang="en-US" dirty="0" err="1"/>
              <a:t>licenced</a:t>
            </a:r>
            <a:r>
              <a:rPr lang="en-US" dirty="0"/>
              <a:t> media (images, video, and </a:t>
            </a:r>
            <a:r>
              <a:rPr lang="en-US"/>
              <a:t>music).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0ABCD-13EE-5C44-9C9B-2DC522430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5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AE26D-C934-324F-A911-B795A5416A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5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B490-035A-414F-B9CD-E2B9079D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8837-7013-CD44-9497-9225E55C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3496"/>
            <a:ext cx="10963275" cy="5032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https://www.onlinecourses.ed.ac.uk/</a:t>
            </a:r>
          </a:p>
          <a:p>
            <a:r>
              <a:rPr lang="en-US" dirty="0">
                <a:hlinkClick r:id="rId2"/>
              </a:rPr>
              <a:t>https://www.youtube.com/user/OpenEdinburghUni</a:t>
            </a:r>
            <a:endParaRPr lang="en-US" dirty="0"/>
          </a:p>
          <a:p>
            <a:r>
              <a:rPr lang="en-US" dirty="0">
                <a:hlinkClick r:id="rId3"/>
              </a:rPr>
              <a:t>https://media.ed.ac.uk/channel/Open+Media+Bank/76589901</a:t>
            </a:r>
            <a:endParaRPr lang="en-US" dirty="0"/>
          </a:p>
          <a:p>
            <a:r>
              <a:rPr lang="en-US" dirty="0">
                <a:hlinkClick r:id="rId4"/>
              </a:rPr>
              <a:t>https://open.ed.ac.uk/about/</a:t>
            </a:r>
            <a:endParaRPr lang="en-US" dirty="0"/>
          </a:p>
          <a:p>
            <a:r>
              <a:rPr lang="en-US" dirty="0">
                <a:hlinkClick r:id="rId5"/>
              </a:rPr>
              <a:t>https://media.ed.ac.uk/playlist/dedicated/76589901/1_vum2cj6a/1_so7djtpu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UNESCO Recommendation on Open Educational Resources (2019)</a:t>
            </a:r>
          </a:p>
          <a:p>
            <a:r>
              <a:rPr lang="en-US" dirty="0">
                <a:hlinkClick r:id="rId6"/>
              </a:rPr>
              <a:t>https://en.unesco.org/themes/building-knowledge-societies/oer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MOOC Model For Digital Practice (McAuley et al 2010)</a:t>
            </a:r>
          </a:p>
          <a:p>
            <a:r>
              <a:rPr lang="en-US" dirty="0">
                <a:hlinkClick r:id="rId7"/>
              </a:rPr>
              <a:t>https://davecormier.com/edblog/wp-content/uploads/MOOC_Final.pdf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827</Words>
  <Application>Microsoft Macintosh PowerPoint</Application>
  <PresentationFormat>Widescreen</PresentationFormat>
  <Paragraphs>90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Online Course Production @ The University of Edinburgh</vt:lpstr>
      <vt:lpstr>What is the OCP service?</vt:lpstr>
      <vt:lpstr>OERs &amp; MOOCs</vt:lpstr>
      <vt:lpstr>Lowering the barriers to university teaching &amp; credit?</vt:lpstr>
      <vt:lpstr>How we make sure the online resources we produce are as open as possible</vt:lpstr>
      <vt:lpstr>Lessons we’ve learned …</vt:lpstr>
      <vt:lpstr>PowerPoint Presentation</vt:lpstr>
      <vt:lpstr>PowerPoint Presentation</vt:lpstr>
      <vt:lpstr>Links and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 Stuart</dc:creator>
  <cp:lastModifiedBy>NICOL Stuart</cp:lastModifiedBy>
  <cp:revision>27</cp:revision>
  <dcterms:created xsi:type="dcterms:W3CDTF">2022-03-06T08:29:13Z</dcterms:created>
  <dcterms:modified xsi:type="dcterms:W3CDTF">2022-03-09T14:45:01Z</dcterms:modified>
</cp:coreProperties>
</file>